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7" r:id="rId2"/>
  </p:sldIdLst>
  <p:sldSz cx="6480175" cy="1800225"/>
  <p:notesSz cx="6669088" cy="9926638"/>
  <p:defaultTextStyle>
    <a:defPPr>
      <a:defRPr lang="ja-JP"/>
    </a:defPPr>
    <a:lvl1pPr marL="0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1pPr>
    <a:lvl2pPr marL="197510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2pPr>
    <a:lvl3pPr marL="395021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3pPr>
    <a:lvl4pPr marL="592531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4pPr>
    <a:lvl5pPr marL="790042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5pPr>
    <a:lvl6pPr marL="987552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6pPr>
    <a:lvl7pPr marL="1185062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7pPr>
    <a:lvl8pPr marL="1382573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8pPr>
    <a:lvl9pPr marL="1580083" algn="l" defTabSz="395021" rtl="0" eaLnBrk="1" latinLnBrk="0" hangingPunct="1">
      <a:defRPr kumimoji="1" sz="7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7" userDrawn="1">
          <p15:clr>
            <a:srgbClr val="A4A3A4"/>
          </p15:clr>
        </p15:guide>
        <p15:guide id="2" pos="20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6D00"/>
    <a:srgbClr val="12BE22"/>
    <a:srgbClr val="D1F9D2"/>
    <a:srgbClr val="2AD63E"/>
    <a:srgbClr val="FFAA01"/>
    <a:srgbClr val="00B0F0"/>
    <a:srgbClr val="3D6260"/>
    <a:srgbClr val="37ED3B"/>
    <a:srgbClr val="FF0066"/>
    <a:srgbClr val="FF97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56" d="100"/>
          <a:sy n="156" d="100"/>
        </p:scale>
        <p:origin x="120" y="708"/>
      </p:cViewPr>
      <p:guideLst>
        <p:guide orient="horz" pos="567"/>
        <p:guide pos="20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22" y="294620"/>
            <a:ext cx="4860131" cy="626745"/>
          </a:xfrm>
        </p:spPr>
        <p:txBody>
          <a:bodyPr anchor="b"/>
          <a:lstStyle>
            <a:lvl1pPr algn="ctr">
              <a:defRPr sz="157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945535"/>
            <a:ext cx="4860131" cy="434638"/>
          </a:xfrm>
        </p:spPr>
        <p:txBody>
          <a:bodyPr/>
          <a:lstStyle>
            <a:lvl1pPr marL="0" indent="0" algn="ctr">
              <a:buNone/>
              <a:defRPr sz="630"/>
            </a:lvl1pPr>
            <a:lvl2pPr marL="120015" indent="0" algn="ctr">
              <a:buNone/>
              <a:defRPr sz="525"/>
            </a:lvl2pPr>
            <a:lvl3pPr marL="240030" indent="0" algn="ctr">
              <a:buNone/>
              <a:defRPr sz="472"/>
            </a:lvl3pPr>
            <a:lvl4pPr marL="360045" indent="0" algn="ctr">
              <a:buNone/>
              <a:defRPr sz="420"/>
            </a:lvl4pPr>
            <a:lvl5pPr marL="480060" indent="0" algn="ctr">
              <a:buNone/>
              <a:defRPr sz="420"/>
            </a:lvl5pPr>
            <a:lvl6pPr marL="600075" indent="0" algn="ctr">
              <a:buNone/>
              <a:defRPr sz="420"/>
            </a:lvl6pPr>
            <a:lvl7pPr marL="720090" indent="0" algn="ctr">
              <a:buNone/>
              <a:defRPr sz="420"/>
            </a:lvl7pPr>
            <a:lvl8pPr marL="840105" indent="0" algn="ctr">
              <a:buNone/>
              <a:defRPr sz="420"/>
            </a:lvl8pPr>
            <a:lvl9pPr marL="960120" indent="0" algn="ctr">
              <a:buNone/>
              <a:defRPr sz="42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84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231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95846"/>
            <a:ext cx="1397288" cy="152560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95846"/>
            <a:ext cx="4110861" cy="152560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79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47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448807"/>
            <a:ext cx="5589151" cy="748843"/>
          </a:xfrm>
        </p:spPr>
        <p:txBody>
          <a:bodyPr anchor="b"/>
          <a:lstStyle>
            <a:lvl1pPr>
              <a:defRPr sz="157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1204734"/>
            <a:ext cx="5589151" cy="393799"/>
          </a:xfrm>
        </p:spPr>
        <p:txBody>
          <a:bodyPr/>
          <a:lstStyle>
            <a:lvl1pPr marL="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1pPr>
            <a:lvl2pPr marL="120015" indent="0">
              <a:buNone/>
              <a:defRPr sz="525">
                <a:solidFill>
                  <a:schemeClr val="tx1">
                    <a:tint val="75000"/>
                  </a:schemeClr>
                </a:solidFill>
              </a:defRPr>
            </a:lvl2pPr>
            <a:lvl3pPr marL="240030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3pPr>
            <a:lvl4pPr marL="36004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4pPr>
            <a:lvl5pPr marL="48006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5pPr>
            <a:lvl6pPr marL="60007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6pPr>
            <a:lvl7pPr marL="72009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7pPr>
            <a:lvl8pPr marL="84010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8pPr>
            <a:lvl9pPr marL="96012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14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479227"/>
            <a:ext cx="2754074" cy="114222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479227"/>
            <a:ext cx="2754074" cy="114222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80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95846"/>
            <a:ext cx="5589151" cy="34796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6" y="441305"/>
            <a:ext cx="2741418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6" y="657582"/>
            <a:ext cx="2741418" cy="96720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441305"/>
            <a:ext cx="2754918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657582"/>
            <a:ext cx="2754918" cy="96720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358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957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14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120015"/>
            <a:ext cx="2090025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259199"/>
            <a:ext cx="3280589" cy="1279327"/>
          </a:xfrm>
        </p:spPr>
        <p:txBody>
          <a:bodyPr/>
          <a:lstStyle>
            <a:lvl1pPr>
              <a:defRPr sz="840"/>
            </a:lvl1pPr>
            <a:lvl2pPr>
              <a:defRPr sz="735"/>
            </a:lvl2pPr>
            <a:lvl3pPr>
              <a:defRPr sz="630"/>
            </a:lvl3pPr>
            <a:lvl4pPr>
              <a:defRPr sz="525"/>
            </a:lvl4pPr>
            <a:lvl5pPr>
              <a:defRPr sz="525"/>
            </a:lvl5pPr>
            <a:lvl6pPr>
              <a:defRPr sz="525"/>
            </a:lvl6pPr>
            <a:lvl7pPr>
              <a:defRPr sz="525"/>
            </a:lvl7pPr>
            <a:lvl8pPr>
              <a:defRPr sz="525"/>
            </a:lvl8pPr>
            <a:lvl9pPr>
              <a:defRPr sz="52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540067"/>
            <a:ext cx="2090025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223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120015"/>
            <a:ext cx="2090025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259199"/>
            <a:ext cx="3280589" cy="1279327"/>
          </a:xfrm>
        </p:spPr>
        <p:txBody>
          <a:bodyPr anchor="t"/>
          <a:lstStyle>
            <a:lvl1pPr marL="0" indent="0">
              <a:buNone/>
              <a:defRPr sz="840"/>
            </a:lvl1pPr>
            <a:lvl2pPr marL="120015" indent="0">
              <a:buNone/>
              <a:defRPr sz="735"/>
            </a:lvl2pPr>
            <a:lvl3pPr marL="240030" indent="0">
              <a:buNone/>
              <a:defRPr sz="630"/>
            </a:lvl3pPr>
            <a:lvl4pPr marL="360045" indent="0">
              <a:buNone/>
              <a:defRPr sz="525"/>
            </a:lvl4pPr>
            <a:lvl5pPr marL="480060" indent="0">
              <a:buNone/>
              <a:defRPr sz="525"/>
            </a:lvl5pPr>
            <a:lvl6pPr marL="600075" indent="0">
              <a:buNone/>
              <a:defRPr sz="525"/>
            </a:lvl6pPr>
            <a:lvl7pPr marL="720090" indent="0">
              <a:buNone/>
              <a:defRPr sz="525"/>
            </a:lvl7pPr>
            <a:lvl8pPr marL="840105" indent="0">
              <a:buNone/>
              <a:defRPr sz="525"/>
            </a:lvl8pPr>
            <a:lvl9pPr marL="960120" indent="0">
              <a:buNone/>
              <a:defRPr sz="525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540067"/>
            <a:ext cx="2090025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149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95846"/>
            <a:ext cx="5589151" cy="347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479227"/>
            <a:ext cx="5589151" cy="1142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1668542"/>
            <a:ext cx="1458039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47F94-18FB-4B43-B9E2-4A6DFDC55C09}" type="datetimeFigureOut">
              <a:rPr kumimoji="1" lang="ja-JP" altLang="en-US" smtClean="0"/>
              <a:t>2018/5/16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1668542"/>
            <a:ext cx="2187059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1668542"/>
            <a:ext cx="1458039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E0298-4BDC-4174-B760-3DCF6F491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240030" rtl="0" eaLnBrk="1" latinLnBrk="0" hangingPunct="1">
        <a:lnSpc>
          <a:spcPct val="90000"/>
        </a:lnSpc>
        <a:spcBef>
          <a:spcPct val="0"/>
        </a:spcBef>
        <a:buNone/>
        <a:defRPr kumimoji="1" sz="11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8" indent="-60008" algn="l" defTabSz="24003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735" kern="1200">
          <a:solidFill>
            <a:schemeClr val="tx1"/>
          </a:solidFill>
          <a:latin typeface="+mn-lt"/>
          <a:ea typeface="+mn-ea"/>
          <a:cs typeface="+mn-cs"/>
        </a:defRPr>
      </a:lvl1pPr>
      <a:lvl2pPr marL="18002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630" kern="1200">
          <a:solidFill>
            <a:schemeClr val="tx1"/>
          </a:solidFill>
          <a:latin typeface="+mn-lt"/>
          <a:ea typeface="+mn-ea"/>
          <a:cs typeface="+mn-cs"/>
        </a:defRPr>
      </a:lvl2pPr>
      <a:lvl3pPr marL="30003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525" kern="1200">
          <a:solidFill>
            <a:schemeClr val="tx1"/>
          </a:solidFill>
          <a:latin typeface="+mn-lt"/>
          <a:ea typeface="+mn-ea"/>
          <a:cs typeface="+mn-cs"/>
        </a:defRPr>
      </a:lvl3pPr>
      <a:lvl4pPr marL="42005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54006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6008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8009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90011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102012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1pPr>
      <a:lvl2pPr marL="120015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480060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00075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20090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840105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960120" algn="l" defTabSz="240030" rtl="0" eaLnBrk="1" latinLnBrk="0" hangingPunct="1">
        <a:defRPr kumimoji="1" sz="4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0"/>
            <a:ext cx="2160000" cy="35953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800" dirty="0" smtClean="0">
                <a:solidFill>
                  <a:schemeClr val="bg1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明日の開閉館</a:t>
            </a:r>
            <a:r>
              <a:rPr lang="ja-JP" altLang="en-US" sz="1800" dirty="0">
                <a:solidFill>
                  <a:schemeClr val="bg1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時間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-1675" y="335723"/>
            <a:ext cx="2160000" cy="14642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800" dirty="0" smtClean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開館時間</a:t>
            </a:r>
            <a:r>
              <a:rPr lang="en-US" altLang="ja-JP" sz="1800" dirty="0" smtClean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:11</a:t>
            </a:r>
            <a:r>
              <a:rPr lang="en-US" altLang="ja-JP" sz="1800" dirty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:</a:t>
            </a:r>
            <a:r>
              <a:rPr lang="en-US" altLang="ja-JP" sz="1800" dirty="0" smtClean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30</a:t>
            </a:r>
          </a:p>
          <a:p>
            <a:pPr algn="ctr"/>
            <a:r>
              <a:rPr lang="ja-JP" altLang="en-US" sz="1800" dirty="0" smtClean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閉館時間</a:t>
            </a:r>
            <a:r>
              <a:rPr lang="en-US" altLang="ja-JP" sz="1800" dirty="0" smtClean="0">
                <a:solidFill>
                  <a:schemeClr val="accent5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:21:45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160000" y="226"/>
            <a:ext cx="2160000" cy="359539"/>
          </a:xfrm>
          <a:prstGeom prst="rect">
            <a:avLst/>
          </a:prstGeom>
          <a:solidFill>
            <a:srgbClr val="FFAA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明日のイベント</a:t>
            </a:r>
            <a:endParaRPr lang="ja-JP" altLang="en-US" sz="2000" dirty="0">
              <a:solidFill>
                <a:schemeClr val="bg1"/>
              </a:solidFill>
              <a:latin typeface="源柔ゴシックP Normal" panose="020B0202020203020207" pitchFamily="50" charset="-128"/>
              <a:ea typeface="源柔ゴシックP Normal" panose="020B0202020203020207" pitchFamily="50" charset="-128"/>
              <a:cs typeface="源柔ゴシックP Normal" panose="020B0202020203020207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157575" y="341634"/>
            <a:ext cx="2160000" cy="14585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200" dirty="0" smtClean="0">
                <a:solidFill>
                  <a:srgbClr val="FE6D00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なし</a:t>
            </a:r>
            <a:endParaRPr lang="en-US" altLang="ja-JP" sz="1200" dirty="0" smtClean="0">
              <a:solidFill>
                <a:srgbClr val="FE6D00"/>
              </a:solidFill>
              <a:latin typeface="源柔ゴシックP Normal" panose="020B0202020203020207" pitchFamily="50" charset="-128"/>
              <a:ea typeface="源柔ゴシックP Normal" panose="020B0202020203020207" pitchFamily="50" charset="-128"/>
              <a:cs typeface="源柔ゴシックP Normal" panose="020B0202020203020207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320175" y="0"/>
            <a:ext cx="2160000" cy="335723"/>
          </a:xfrm>
          <a:prstGeom prst="rect">
            <a:avLst/>
          </a:prstGeom>
          <a:solidFill>
            <a:srgbClr val="2AD6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 smtClean="0">
                <a:solidFill>
                  <a:schemeClr val="bg1"/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明日の担任助手</a:t>
            </a:r>
            <a:endParaRPr lang="ja-JP" altLang="en-US" sz="2000" dirty="0">
              <a:solidFill>
                <a:schemeClr val="bg1"/>
              </a:solidFill>
              <a:latin typeface="源柔ゴシックP Normal" panose="020B0202020203020207" pitchFamily="50" charset="-128"/>
              <a:ea typeface="源柔ゴシックP Normal" panose="020B0202020203020207" pitchFamily="50" charset="-128"/>
              <a:cs typeface="源柔ゴシックP Normal" panose="020B0202020203020207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322425" y="323702"/>
            <a:ext cx="2160000" cy="1464277"/>
          </a:xfrm>
          <a:prstGeom prst="rect">
            <a:avLst/>
          </a:prstGeom>
          <a:solidFill>
            <a:srgbClr val="D1F9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17" tIns="48009" rIns="96017" bIns="4800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稲田・古田</a:t>
            </a:r>
            <a:endParaRPr lang="en-US" altLang="ja-JP" sz="1600" dirty="0" smtClean="0">
              <a:solidFill>
                <a:schemeClr val="accent6">
                  <a:lumMod val="75000"/>
                </a:schemeClr>
              </a:solidFill>
              <a:latin typeface="源柔ゴシックP Normal" panose="020B0202020203020207" pitchFamily="50" charset="-128"/>
              <a:ea typeface="源柔ゴシックP Normal" panose="020B0202020203020207" pitchFamily="50" charset="-128"/>
              <a:cs typeface="源柔ゴシックP Normal" panose="020B0202020203020207" pitchFamily="50" charset="-128"/>
            </a:endParaRPr>
          </a:p>
          <a:p>
            <a:pPr algn="ctr"/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堀</a:t>
            </a:r>
            <a:r>
              <a:rPr lang="ja-JP" altLang="en-US" sz="1600" smtClean="0">
                <a:solidFill>
                  <a:schemeClr val="accent6">
                    <a:lumMod val="75000"/>
                  </a:schemeClr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・塚田</a:t>
            </a:r>
            <a:r>
              <a:rPr lang="ja-JP" altLang="en-US" sz="1600">
                <a:solidFill>
                  <a:schemeClr val="accent6">
                    <a:lumMod val="75000"/>
                  </a:schemeClr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・</a:t>
            </a:r>
            <a:r>
              <a:rPr lang="ja-JP" altLang="en-US" sz="1600" smtClean="0">
                <a:solidFill>
                  <a:schemeClr val="accent6">
                    <a:lumMod val="75000"/>
                  </a:schemeClr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天内</a:t>
            </a:r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源柔ゴシックP Normal" panose="020B0202020203020207" pitchFamily="50" charset="-128"/>
                <a:ea typeface="源柔ゴシックP Normal" panose="020B0202020203020207" pitchFamily="50" charset="-128"/>
                <a:cs typeface="源柔ゴシックP Normal" panose="020B0202020203020207" pitchFamily="50" charset="-128"/>
              </a:rPr>
              <a:t>　</a:t>
            </a:r>
            <a:endParaRPr lang="en-US" altLang="ja-JP" sz="1600" dirty="0" smtClean="0">
              <a:solidFill>
                <a:schemeClr val="accent6">
                  <a:lumMod val="75000"/>
                </a:schemeClr>
              </a:solidFill>
              <a:latin typeface="源柔ゴシックP Normal" panose="020B0202020203020207" pitchFamily="50" charset="-128"/>
              <a:ea typeface="源柔ゴシックP Normal" panose="020B0202020203020207" pitchFamily="50" charset="-128"/>
              <a:cs typeface="源柔ゴシックP Normal" panose="020B02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936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7314</TotalTime>
  <Words>28</Words>
  <Application>Microsoft Office PowerPoint</Application>
  <PresentationFormat>ユーザー設定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源柔ゴシックP Normal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THS0047</dc:creator>
  <cp:lastModifiedBy>綾瀬⑦</cp:lastModifiedBy>
  <cp:revision>378</cp:revision>
  <dcterms:created xsi:type="dcterms:W3CDTF">2016-01-20T07:11:28Z</dcterms:created>
  <dcterms:modified xsi:type="dcterms:W3CDTF">2018-05-16T09:32:09Z</dcterms:modified>
</cp:coreProperties>
</file>