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7" r:id="rId2"/>
  </p:sldIdLst>
  <p:sldSz cx="6480175" cy="1800225"/>
  <p:notesSz cx="6669088" cy="9926638"/>
  <p:defaultTextStyle>
    <a:defPPr>
      <a:defRPr lang="ja-JP"/>
    </a:defPPr>
    <a:lvl1pPr marL="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1pPr>
    <a:lvl2pPr marL="19751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2pPr>
    <a:lvl3pPr marL="39502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3pPr>
    <a:lvl4pPr marL="59253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4pPr>
    <a:lvl5pPr marL="79004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5pPr>
    <a:lvl6pPr marL="98755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6pPr>
    <a:lvl7pPr marL="118506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7pPr>
    <a:lvl8pPr marL="138257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8pPr>
    <a:lvl9pPr marL="158008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7" userDrawn="1">
          <p15:clr>
            <a:srgbClr val="A4A3A4"/>
          </p15:clr>
        </p15:guide>
        <p15:guide id="2" pos="2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D00"/>
    <a:srgbClr val="12BE22"/>
    <a:srgbClr val="D1F9D2"/>
    <a:srgbClr val="2AD63E"/>
    <a:srgbClr val="FFAA01"/>
    <a:srgbClr val="00B0F0"/>
    <a:srgbClr val="3D6260"/>
    <a:srgbClr val="37ED3B"/>
    <a:srgbClr val="FF0066"/>
    <a:srgbClr val="FF9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150" y="774"/>
      </p:cViewPr>
      <p:guideLst>
        <p:guide orient="horz" pos="567"/>
        <p:guide pos="20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22" y="294620"/>
            <a:ext cx="4860131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945535"/>
            <a:ext cx="4860131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84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23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95846"/>
            <a:ext cx="1397288" cy="152560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95846"/>
            <a:ext cx="4110861" cy="152560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79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47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448807"/>
            <a:ext cx="5589151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1204734"/>
            <a:ext cx="5589151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14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479227"/>
            <a:ext cx="2754074" cy="114222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479227"/>
            <a:ext cx="2754074" cy="114222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8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95846"/>
            <a:ext cx="5589151" cy="34796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6" y="441305"/>
            <a:ext cx="274141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6" y="657582"/>
            <a:ext cx="2741418" cy="9672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441305"/>
            <a:ext cx="275491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657582"/>
            <a:ext cx="2754918" cy="9672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5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95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14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20015"/>
            <a:ext cx="2090025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259199"/>
            <a:ext cx="3280589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540067"/>
            <a:ext cx="2090025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2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20015"/>
            <a:ext cx="2090025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259199"/>
            <a:ext cx="3280589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540067"/>
            <a:ext cx="2090025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14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95846"/>
            <a:ext cx="5589151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479227"/>
            <a:ext cx="5589151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668542"/>
            <a:ext cx="145803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7F94-18FB-4B43-B9E2-4A6DFDC55C09}" type="datetimeFigureOut">
              <a:rPr kumimoji="1" lang="ja-JP" altLang="en-US" smtClean="0"/>
              <a:t>2018/5/2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668542"/>
            <a:ext cx="218705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668542"/>
            <a:ext cx="145803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kumimoji="1"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2160000" cy="35953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8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明日の開閉館</a:t>
            </a:r>
            <a:r>
              <a:rPr lang="ja-JP" altLang="en-US" sz="1800" dirty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時間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-2425" y="335723"/>
            <a:ext cx="2160000" cy="1464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開館時間</a:t>
            </a:r>
            <a:r>
              <a:rPr lang="en-US" altLang="ja-JP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:</a:t>
            </a:r>
            <a:r>
              <a:rPr lang="en-US" altLang="ja-JP" sz="1800" dirty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8</a:t>
            </a:r>
            <a:r>
              <a:rPr lang="ja-JP" altLang="en-US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：</a:t>
            </a:r>
            <a:r>
              <a:rPr lang="en-US" altLang="ja-JP" sz="1800" dirty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30</a:t>
            </a:r>
            <a:endParaRPr lang="en-US" altLang="ja-JP" sz="1800" dirty="0" smtClean="0">
              <a:solidFill>
                <a:schemeClr val="accent5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  <a:p>
            <a:pPr algn="ctr"/>
            <a:r>
              <a:rPr lang="ja-JP" altLang="en-US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閉館時間</a:t>
            </a:r>
            <a:r>
              <a:rPr lang="en-US" altLang="ja-JP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:21:45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160000" y="226"/>
            <a:ext cx="2160000" cy="359539"/>
          </a:xfrm>
          <a:prstGeom prst="rect">
            <a:avLst/>
          </a:prstGeom>
          <a:solidFill>
            <a:srgbClr val="FFA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明日のイベント</a:t>
            </a:r>
            <a:endParaRPr lang="ja-JP" altLang="en-US" sz="2000" dirty="0">
              <a:solidFill>
                <a:schemeClr val="bg1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157575" y="341634"/>
            <a:ext cx="2160000" cy="14585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dirty="0" smtClean="0">
                <a:solidFill>
                  <a:srgbClr val="FE6D00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な</a:t>
            </a:r>
            <a:r>
              <a:rPr lang="ja-JP" altLang="en-US" sz="1200" dirty="0">
                <a:solidFill>
                  <a:srgbClr val="FE6D00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し</a:t>
            </a:r>
            <a:endParaRPr lang="en-US" altLang="ja-JP" sz="1200" dirty="0" smtClean="0">
              <a:solidFill>
                <a:srgbClr val="FE6D00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320175" y="0"/>
            <a:ext cx="2160000" cy="335723"/>
          </a:xfrm>
          <a:prstGeom prst="rect">
            <a:avLst/>
          </a:prstGeom>
          <a:solidFill>
            <a:srgbClr val="2AD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明日の担任助手</a:t>
            </a:r>
            <a:endParaRPr lang="ja-JP" altLang="en-US" sz="2000" dirty="0">
              <a:solidFill>
                <a:schemeClr val="bg1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315150" y="323702"/>
            <a:ext cx="2160000" cy="1464277"/>
          </a:xfrm>
          <a:prstGeom prst="rect">
            <a:avLst/>
          </a:prstGeom>
          <a:solidFill>
            <a:srgbClr val="D1F9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阿部、小宮、古田</a:t>
            </a:r>
            <a:endParaRPr lang="en-US" altLang="ja-JP" sz="1600" dirty="0" smtClean="0">
              <a:solidFill>
                <a:schemeClr val="accent6">
                  <a:lumMod val="75000"/>
                </a:schemeClr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大屋、</a:t>
            </a:r>
            <a:r>
              <a:rPr lang="ja-JP" altLang="en-US" sz="160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小暮、</a:t>
            </a:r>
            <a:r>
              <a:rPr lang="ja-JP" altLang="en-US" sz="160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天内</a:t>
            </a:r>
            <a:endParaRPr lang="en-US" altLang="ja-JP" sz="1600" dirty="0" smtClean="0">
              <a:solidFill>
                <a:schemeClr val="accent6">
                  <a:lumMod val="75000"/>
                </a:schemeClr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93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7118</TotalTime>
  <Words>32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源柔ゴシックP Normal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THS0047</dc:creator>
  <cp:lastModifiedBy>綾瀬-⑩</cp:lastModifiedBy>
  <cp:revision>368</cp:revision>
  <dcterms:created xsi:type="dcterms:W3CDTF">2016-01-20T07:11:28Z</dcterms:created>
  <dcterms:modified xsi:type="dcterms:W3CDTF">2018-05-02T11:32:48Z</dcterms:modified>
</cp:coreProperties>
</file>