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720263" cy="32400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1" userDrawn="1">
          <p15:clr>
            <a:srgbClr val="A4A3A4"/>
          </p15:clr>
        </p15:guide>
        <p15:guide id="2" pos="30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11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462" y="1620"/>
      </p:cViewPr>
      <p:guideLst>
        <p:guide orient="horz" pos="1021"/>
        <p:guide pos="30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5033" y="530264"/>
            <a:ext cx="7290197" cy="1128031"/>
          </a:xfrm>
        </p:spPr>
        <p:txBody>
          <a:bodyPr anchor="b"/>
          <a:lstStyle>
            <a:lvl1pPr algn="ctr">
              <a:defRPr sz="283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1701796"/>
            <a:ext cx="7290197" cy="782271"/>
          </a:xfrm>
        </p:spPr>
        <p:txBody>
          <a:bodyPr/>
          <a:lstStyle>
            <a:lvl1pPr marL="0" indent="0" algn="ctr">
              <a:buNone/>
              <a:defRPr sz="1134"/>
            </a:lvl1pPr>
            <a:lvl2pPr marL="216027" indent="0" algn="ctr">
              <a:buNone/>
              <a:defRPr sz="945"/>
            </a:lvl2pPr>
            <a:lvl3pPr marL="432054" indent="0" algn="ctr">
              <a:buNone/>
              <a:defRPr sz="851"/>
            </a:lvl3pPr>
            <a:lvl4pPr marL="648081" indent="0" algn="ctr">
              <a:buNone/>
              <a:defRPr sz="756"/>
            </a:lvl4pPr>
            <a:lvl5pPr marL="864108" indent="0" algn="ctr">
              <a:buNone/>
              <a:defRPr sz="756"/>
            </a:lvl5pPr>
            <a:lvl6pPr marL="1080135" indent="0" algn="ctr">
              <a:buNone/>
              <a:defRPr sz="756"/>
            </a:lvl6pPr>
            <a:lvl7pPr marL="1296162" indent="0" algn="ctr">
              <a:buNone/>
              <a:defRPr sz="756"/>
            </a:lvl7pPr>
            <a:lvl8pPr marL="1512189" indent="0" algn="ctr">
              <a:buNone/>
              <a:defRPr sz="756"/>
            </a:lvl8pPr>
            <a:lvl9pPr marL="1728216" indent="0" algn="ctr">
              <a:buNone/>
              <a:defRPr sz="756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A1422-5D7F-4020-BAFF-116A4E4570F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661C-1911-409F-B562-5DD9EFEE2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132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A1422-5D7F-4020-BAFF-116A4E4570F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661C-1911-409F-B562-5DD9EFEE2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364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3" y="172505"/>
            <a:ext cx="2095932" cy="27458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8" y="172505"/>
            <a:ext cx="6166292" cy="27458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A1422-5D7F-4020-BAFF-116A4E4570F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661C-1911-409F-B562-5DD9EFEE2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086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A1422-5D7F-4020-BAFF-116A4E4570F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661C-1911-409F-B562-5DD9EFEE2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6093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5" y="807773"/>
            <a:ext cx="8383727" cy="1347786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5" y="2168309"/>
            <a:ext cx="8383727" cy="708769"/>
          </a:xfrm>
        </p:spPr>
        <p:txBody>
          <a:bodyPr/>
          <a:lstStyle>
            <a:lvl1pPr marL="0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1pPr>
            <a:lvl2pPr marL="216027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2pPr>
            <a:lvl3pPr marL="432054" indent="0">
              <a:buNone/>
              <a:defRPr sz="851">
                <a:solidFill>
                  <a:schemeClr val="tx1">
                    <a:tint val="75000"/>
                  </a:schemeClr>
                </a:solidFill>
              </a:defRPr>
            </a:lvl3pPr>
            <a:lvl4pPr marL="648081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4pPr>
            <a:lvl5pPr marL="864108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5pPr>
            <a:lvl6pPr marL="1080135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6pPr>
            <a:lvl7pPr marL="1296162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7pPr>
            <a:lvl8pPr marL="1512189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8pPr>
            <a:lvl9pPr marL="1728216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A1422-5D7F-4020-BAFF-116A4E4570F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661C-1911-409F-B562-5DD9EFEE2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4287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862523"/>
            <a:ext cx="4131112" cy="205580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862523"/>
            <a:ext cx="4131112" cy="205580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A1422-5D7F-4020-BAFF-116A4E4570F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661C-1911-409F-B562-5DD9EFEE2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795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72505"/>
            <a:ext cx="8383727" cy="62626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794272"/>
            <a:ext cx="4112126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6027" indent="0">
              <a:buNone/>
              <a:defRPr sz="945" b="1"/>
            </a:lvl2pPr>
            <a:lvl3pPr marL="432054" indent="0">
              <a:buNone/>
              <a:defRPr sz="851" b="1"/>
            </a:lvl3pPr>
            <a:lvl4pPr marL="648081" indent="0">
              <a:buNone/>
              <a:defRPr sz="756" b="1"/>
            </a:lvl4pPr>
            <a:lvl5pPr marL="864108" indent="0">
              <a:buNone/>
              <a:defRPr sz="756" b="1"/>
            </a:lvl5pPr>
            <a:lvl6pPr marL="1080135" indent="0">
              <a:buNone/>
              <a:defRPr sz="756" b="1"/>
            </a:lvl6pPr>
            <a:lvl7pPr marL="1296162" indent="0">
              <a:buNone/>
              <a:defRPr sz="756" b="1"/>
            </a:lvl7pPr>
            <a:lvl8pPr marL="1512189" indent="0">
              <a:buNone/>
              <a:defRPr sz="756" b="1"/>
            </a:lvl8pPr>
            <a:lvl9pPr marL="1728216" indent="0">
              <a:buNone/>
              <a:defRPr sz="75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1183532"/>
            <a:ext cx="4112126" cy="17407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3" y="794272"/>
            <a:ext cx="4132378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6027" indent="0">
              <a:buNone/>
              <a:defRPr sz="945" b="1"/>
            </a:lvl2pPr>
            <a:lvl3pPr marL="432054" indent="0">
              <a:buNone/>
              <a:defRPr sz="851" b="1"/>
            </a:lvl3pPr>
            <a:lvl4pPr marL="648081" indent="0">
              <a:buNone/>
              <a:defRPr sz="756" b="1"/>
            </a:lvl4pPr>
            <a:lvl5pPr marL="864108" indent="0">
              <a:buNone/>
              <a:defRPr sz="756" b="1"/>
            </a:lvl5pPr>
            <a:lvl6pPr marL="1080135" indent="0">
              <a:buNone/>
              <a:defRPr sz="756" b="1"/>
            </a:lvl6pPr>
            <a:lvl7pPr marL="1296162" indent="0">
              <a:buNone/>
              <a:defRPr sz="756" b="1"/>
            </a:lvl7pPr>
            <a:lvl8pPr marL="1512189" indent="0">
              <a:buNone/>
              <a:defRPr sz="756" b="1"/>
            </a:lvl8pPr>
            <a:lvl9pPr marL="1728216" indent="0">
              <a:buNone/>
              <a:defRPr sz="75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3" y="1183532"/>
            <a:ext cx="4132378" cy="17407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A1422-5D7F-4020-BAFF-116A4E4570F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661C-1911-409F-B562-5DD9EFEE2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2009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A1422-5D7F-4020-BAFF-116A4E4570F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661C-1911-409F-B562-5DD9EFEE2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4467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A1422-5D7F-4020-BAFF-116A4E4570F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661C-1911-409F-B562-5DD9EFEE2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869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216006"/>
            <a:ext cx="3135038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466513"/>
            <a:ext cx="4920883" cy="2302563"/>
          </a:xfrm>
        </p:spPr>
        <p:txBody>
          <a:bodyPr/>
          <a:lstStyle>
            <a:lvl1pPr>
              <a:defRPr sz="1512"/>
            </a:lvl1pPr>
            <a:lvl2pPr>
              <a:defRPr sz="1323"/>
            </a:lvl2pPr>
            <a:lvl3pPr>
              <a:defRPr sz="1134"/>
            </a:lvl3pPr>
            <a:lvl4pPr>
              <a:defRPr sz="945"/>
            </a:lvl4pPr>
            <a:lvl5pPr>
              <a:defRPr sz="945"/>
            </a:lvl5pPr>
            <a:lvl6pPr>
              <a:defRPr sz="945"/>
            </a:lvl6pPr>
            <a:lvl7pPr>
              <a:defRPr sz="945"/>
            </a:lvl7pPr>
            <a:lvl8pPr>
              <a:defRPr sz="945"/>
            </a:lvl8pPr>
            <a:lvl9pPr>
              <a:defRPr sz="94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972026"/>
            <a:ext cx="3135038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6027" indent="0">
              <a:buNone/>
              <a:defRPr sz="662"/>
            </a:lvl2pPr>
            <a:lvl3pPr marL="432054" indent="0">
              <a:buNone/>
              <a:defRPr sz="567"/>
            </a:lvl3pPr>
            <a:lvl4pPr marL="648081" indent="0">
              <a:buNone/>
              <a:defRPr sz="472"/>
            </a:lvl4pPr>
            <a:lvl5pPr marL="864108" indent="0">
              <a:buNone/>
              <a:defRPr sz="472"/>
            </a:lvl5pPr>
            <a:lvl6pPr marL="1080135" indent="0">
              <a:buNone/>
              <a:defRPr sz="472"/>
            </a:lvl6pPr>
            <a:lvl7pPr marL="1296162" indent="0">
              <a:buNone/>
              <a:defRPr sz="472"/>
            </a:lvl7pPr>
            <a:lvl8pPr marL="1512189" indent="0">
              <a:buNone/>
              <a:defRPr sz="472"/>
            </a:lvl8pPr>
            <a:lvl9pPr marL="1728216" indent="0">
              <a:buNone/>
              <a:defRPr sz="47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A1422-5D7F-4020-BAFF-116A4E4570F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661C-1911-409F-B562-5DD9EFEE2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123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216006"/>
            <a:ext cx="3135038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466513"/>
            <a:ext cx="4920883" cy="2302563"/>
          </a:xfrm>
        </p:spPr>
        <p:txBody>
          <a:bodyPr anchor="t"/>
          <a:lstStyle>
            <a:lvl1pPr marL="0" indent="0">
              <a:buNone/>
              <a:defRPr sz="1512"/>
            </a:lvl1pPr>
            <a:lvl2pPr marL="216027" indent="0">
              <a:buNone/>
              <a:defRPr sz="1323"/>
            </a:lvl2pPr>
            <a:lvl3pPr marL="432054" indent="0">
              <a:buNone/>
              <a:defRPr sz="1134"/>
            </a:lvl3pPr>
            <a:lvl4pPr marL="648081" indent="0">
              <a:buNone/>
              <a:defRPr sz="945"/>
            </a:lvl4pPr>
            <a:lvl5pPr marL="864108" indent="0">
              <a:buNone/>
              <a:defRPr sz="945"/>
            </a:lvl5pPr>
            <a:lvl6pPr marL="1080135" indent="0">
              <a:buNone/>
              <a:defRPr sz="945"/>
            </a:lvl6pPr>
            <a:lvl7pPr marL="1296162" indent="0">
              <a:buNone/>
              <a:defRPr sz="945"/>
            </a:lvl7pPr>
            <a:lvl8pPr marL="1512189" indent="0">
              <a:buNone/>
              <a:defRPr sz="945"/>
            </a:lvl8pPr>
            <a:lvl9pPr marL="1728216" indent="0">
              <a:buNone/>
              <a:defRPr sz="94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972026"/>
            <a:ext cx="3135038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6027" indent="0">
              <a:buNone/>
              <a:defRPr sz="662"/>
            </a:lvl2pPr>
            <a:lvl3pPr marL="432054" indent="0">
              <a:buNone/>
              <a:defRPr sz="567"/>
            </a:lvl3pPr>
            <a:lvl4pPr marL="648081" indent="0">
              <a:buNone/>
              <a:defRPr sz="472"/>
            </a:lvl4pPr>
            <a:lvl5pPr marL="864108" indent="0">
              <a:buNone/>
              <a:defRPr sz="472"/>
            </a:lvl5pPr>
            <a:lvl6pPr marL="1080135" indent="0">
              <a:buNone/>
              <a:defRPr sz="472"/>
            </a:lvl6pPr>
            <a:lvl7pPr marL="1296162" indent="0">
              <a:buNone/>
              <a:defRPr sz="472"/>
            </a:lvl7pPr>
            <a:lvl8pPr marL="1512189" indent="0">
              <a:buNone/>
              <a:defRPr sz="472"/>
            </a:lvl8pPr>
            <a:lvl9pPr marL="1728216" indent="0">
              <a:buNone/>
              <a:defRPr sz="47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A1422-5D7F-4020-BAFF-116A4E4570F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661C-1911-409F-B562-5DD9EFEE2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907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172505"/>
            <a:ext cx="8383727" cy="626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862523"/>
            <a:ext cx="8383727" cy="2055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3003082"/>
            <a:ext cx="2187059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A1422-5D7F-4020-BAFF-116A4E4570F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3003082"/>
            <a:ext cx="3280589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3003082"/>
            <a:ext cx="2187059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A661C-1911-409F-B562-5DD9EFEE2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957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2054" rtl="0" eaLnBrk="1" latinLnBrk="0" hangingPunct="1">
        <a:lnSpc>
          <a:spcPct val="90000"/>
        </a:lnSpc>
        <a:spcBef>
          <a:spcPct val="0"/>
        </a:spcBef>
        <a:buNone/>
        <a:defRPr kumimoji="1" sz="20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014" indent="-108014" algn="l" defTabSz="432054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kumimoji="1"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24041" indent="-108014" algn="l" defTabSz="432054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kumimoji="1"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40068" indent="-108014" algn="l" defTabSz="432054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56095" indent="-108014" algn="l" defTabSz="432054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kumimoji="1" sz="851" kern="1200">
          <a:solidFill>
            <a:schemeClr val="tx1"/>
          </a:solidFill>
          <a:latin typeface="+mn-lt"/>
          <a:ea typeface="+mn-ea"/>
          <a:cs typeface="+mn-cs"/>
        </a:defRPr>
      </a:lvl4pPr>
      <a:lvl5pPr marL="972122" indent="-108014" algn="l" defTabSz="432054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kumimoji="1" sz="851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9" indent="-108014" algn="l" defTabSz="432054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kumimoji="1" sz="851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6" indent="-108014" algn="l" defTabSz="432054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kumimoji="1" sz="851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3" indent="-108014" algn="l" defTabSz="432054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kumimoji="1" sz="851" kern="1200">
          <a:solidFill>
            <a:schemeClr val="tx1"/>
          </a:solidFill>
          <a:latin typeface="+mn-lt"/>
          <a:ea typeface="+mn-ea"/>
          <a:cs typeface="+mn-cs"/>
        </a:defRPr>
      </a:lvl8pPr>
      <a:lvl9pPr marL="1836230" indent="-108014" algn="l" defTabSz="432054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kumimoji="1" sz="8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2054" rtl="0" eaLnBrk="1" latinLnBrk="0" hangingPunct="1">
        <a:defRPr kumimoji="1" sz="851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" algn="l" defTabSz="432054" rtl="0" eaLnBrk="1" latinLnBrk="0" hangingPunct="1">
        <a:defRPr kumimoji="1" sz="851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" algn="l" defTabSz="432054" rtl="0" eaLnBrk="1" latinLnBrk="0" hangingPunct="1">
        <a:defRPr kumimoji="1" sz="851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" algn="l" defTabSz="432054" rtl="0" eaLnBrk="1" latinLnBrk="0" hangingPunct="1">
        <a:defRPr kumimoji="1" sz="851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" algn="l" defTabSz="432054" rtl="0" eaLnBrk="1" latinLnBrk="0" hangingPunct="1">
        <a:defRPr kumimoji="1" sz="851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" algn="l" defTabSz="432054" rtl="0" eaLnBrk="1" latinLnBrk="0" hangingPunct="1">
        <a:defRPr kumimoji="1" sz="851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" algn="l" defTabSz="432054" rtl="0" eaLnBrk="1" latinLnBrk="0" hangingPunct="1">
        <a:defRPr kumimoji="1" sz="851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" algn="l" defTabSz="432054" rtl="0" eaLnBrk="1" latinLnBrk="0" hangingPunct="1">
        <a:defRPr kumimoji="1" sz="851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" algn="l" defTabSz="432054" rtl="0" eaLnBrk="1" latinLnBrk="0" hangingPunct="1">
        <a:defRPr kumimoji="1" sz="8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311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113410" y="71115"/>
            <a:ext cx="9956289" cy="3182850"/>
            <a:chOff x="113410" y="92454"/>
            <a:chExt cx="9956289" cy="3085005"/>
          </a:xfrm>
        </p:grpSpPr>
        <p:sp>
          <p:nvSpPr>
            <p:cNvPr id="4" name="テキスト ボックス 3">
              <a:extLst>
                <a:ext uri="{FF2B5EF4-FFF2-40B4-BE49-F238E27FC236}">
                  <a16:creationId xmlns="" xmlns:a16="http://schemas.microsoft.com/office/drawing/2014/main" id="{6CDCA6BD-E1A6-4790-A3A7-41B874A927AE}"/>
                </a:ext>
              </a:extLst>
            </p:cNvPr>
            <p:cNvSpPr txBox="1"/>
            <p:nvPr/>
          </p:nvSpPr>
          <p:spPr>
            <a:xfrm>
              <a:off x="5014013" y="772426"/>
              <a:ext cx="43123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600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6</a:t>
              </a:r>
              <a:r>
                <a:rPr kumimoji="1" lang="ja-JP" altLang="en-US" sz="3600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月</a:t>
              </a:r>
              <a:r>
                <a:rPr kumimoji="1" lang="en-US" altLang="ja-JP" sz="3600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17</a:t>
              </a:r>
              <a:r>
                <a:rPr kumimoji="1" lang="ja-JP" altLang="en-US" sz="3600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日（日）実施！</a:t>
              </a: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="" xmlns:a16="http://schemas.microsoft.com/office/drawing/2014/main" id="{12F26DAF-B732-417E-AA73-B986A27BA814}"/>
                </a:ext>
              </a:extLst>
            </p:cNvPr>
            <p:cNvSpPr txBox="1"/>
            <p:nvPr/>
          </p:nvSpPr>
          <p:spPr>
            <a:xfrm>
              <a:off x="214489" y="1035219"/>
              <a:ext cx="985521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500" dirty="0" smtClean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 ☝</a:t>
              </a:r>
              <a:r>
                <a:rPr kumimoji="1" lang="ja-JP" altLang="en-US" sz="6600" dirty="0" smtClean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全国統一高校生テスト</a:t>
              </a:r>
              <a:endParaRPr kumimoji="1" lang="ja-JP" altLang="en-US" sz="66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="" xmlns:a16="http://schemas.microsoft.com/office/drawing/2014/main" id="{71FAA7A1-35B7-42B8-BC73-F5B97C72A351}"/>
                </a:ext>
              </a:extLst>
            </p:cNvPr>
            <p:cNvSpPr txBox="1"/>
            <p:nvPr/>
          </p:nvSpPr>
          <p:spPr>
            <a:xfrm>
              <a:off x="113410" y="92454"/>
              <a:ext cx="1049346" cy="107721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>
                  <a:solidFill>
                    <a:srgbClr val="B3110D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無料</a:t>
              </a:r>
              <a:endParaRPr kumimoji="1" lang="en-US" altLang="ja-JP" sz="3200" dirty="0">
                <a:solidFill>
                  <a:srgbClr val="B3110D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r>
                <a:rPr kumimoji="1" lang="ja-JP" altLang="en-US" sz="3200" dirty="0">
                  <a:solidFill>
                    <a:srgbClr val="B3110D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招待</a:t>
              </a: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="" xmlns:a16="http://schemas.microsoft.com/office/drawing/2014/main" id="{AA773BA3-186E-41AD-AA75-17C2F141F923}"/>
                </a:ext>
              </a:extLst>
            </p:cNvPr>
            <p:cNvSpPr txBox="1"/>
            <p:nvPr/>
          </p:nvSpPr>
          <p:spPr>
            <a:xfrm>
              <a:off x="1992405" y="246119"/>
              <a:ext cx="260773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solidFill>
                    <a:schemeClr val="bg1"/>
                  </a:solidFill>
                </a:rPr>
                <a:t>君のその一歩が</a:t>
              </a:r>
              <a:endParaRPr kumimoji="1" lang="en-US" altLang="ja-JP" dirty="0">
                <a:solidFill>
                  <a:schemeClr val="bg1"/>
                </a:solidFill>
              </a:endParaRPr>
            </a:p>
            <a:p>
              <a:r>
                <a:rPr kumimoji="1" lang="ja-JP" altLang="en-US" dirty="0">
                  <a:solidFill>
                    <a:schemeClr val="bg1"/>
                  </a:solidFill>
                </a:rPr>
                <a:t>　　未来につながる。</a:t>
              </a:r>
              <a:endParaRPr kumimoji="1" lang="en-US" altLang="ja-JP" dirty="0">
                <a:solidFill>
                  <a:schemeClr val="bg1"/>
                </a:solidFill>
              </a:endParaRPr>
            </a:p>
            <a:p>
              <a:r>
                <a:rPr kumimoji="1" lang="ja-JP" altLang="en-US" dirty="0">
                  <a:solidFill>
                    <a:schemeClr val="bg1"/>
                  </a:solidFill>
                </a:rPr>
                <a:t>　　</a:t>
              </a:r>
              <a:r>
                <a:rPr kumimoji="1" lang="ja-JP" altLang="en-US" b="1" dirty="0">
                  <a:solidFill>
                    <a:schemeClr val="bg1"/>
                  </a:solidFill>
                </a:rPr>
                <a:t>　</a:t>
              </a:r>
              <a:r>
                <a:rPr kumimoji="1" lang="ja-JP" altLang="en-US" dirty="0">
                  <a:solidFill>
                    <a:schemeClr val="bg1"/>
                  </a:solidFill>
                </a:rPr>
                <a:t>　行け、高校生。</a:t>
              </a: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="" xmlns:a16="http://schemas.microsoft.com/office/drawing/2014/main" id="{209F09E1-4BAD-4E73-B222-287B31C24015}"/>
                </a:ext>
              </a:extLst>
            </p:cNvPr>
            <p:cNvSpPr txBox="1"/>
            <p:nvPr/>
          </p:nvSpPr>
          <p:spPr>
            <a:xfrm>
              <a:off x="5290785" y="2808127"/>
              <a:ext cx="44647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※</a:t>
              </a:r>
              <a:r>
                <a:rPr kumimoji="1" lang="ja-JP" altLang="en-US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お申し込みの場合はこの画像をクリック！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622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33</Words>
  <Application>Microsoft Office PowerPoint</Application>
  <PresentationFormat>ユーザー設定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takamana1205@outlook.jp</dc:creator>
  <cp:lastModifiedBy>takamana1205@outlook.jp</cp:lastModifiedBy>
  <cp:revision>10</cp:revision>
  <dcterms:created xsi:type="dcterms:W3CDTF">2018-05-09T11:19:23Z</dcterms:created>
  <dcterms:modified xsi:type="dcterms:W3CDTF">2018-05-19T12:37:23Z</dcterms:modified>
</cp:coreProperties>
</file>