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67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7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0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93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7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44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6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05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76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4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4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97959-2138-4C37-B50C-12190CAED994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11736-5CA1-4EC8-BFD6-9BB82E6325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92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%3cfont%20size=%226%22%3e%3ca%20href=%22http:/www.toitsutest-koukou.com/%22%20target=%22_blank%22%20style=%22color:#ff0000&quot;&gt;&lt;b&gt;&#20840;&#22269;&#32113;&#19968;&#27169;&#35430;&#12414;&#12391;&#12354;&#12392;&#65281;&lt;/b&gt;&lt;/a&gt;&lt;/font&gt;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%3cdiv%20align=%22center%22%3e%3cfont%20size=%224%22%3e%3ca%20href=%22http:/www.toitsutest-koukou.com/%22%20target=%22_blank%22%20style=%22color:#000000;text-decoration:none&quot;&gt;&lt;font face=&quot;&#65325;&#65331; &#65328;&#12468;&#12471;&#12483;&#12463;&quot;&gt;&lt;b&gt;&#9734;&#9734;&#9734;&#9734;&#9734;&#9734;&#9734;&#9734;&#9734;&#9734;&#9734;&#9734;&#9734;&#9734;&#9734;&#9734;&#9734;&#9734;&lt;br&gt;&#26481;&#36914;&#12288;&#24035;&#40232;&#26657;&lt;br&gt;&#20840;&#22269;&#32113;&#19968;&#27169;&#35430;&#35443;&#32048;&#12399;&lt;br&gt;&#12371;&#12371;&#12434;&#12463;&#12522;&#12483;&#12463;&lt;br&gt;&#9734;&#9734;&#9734;&#9734;&#9734;&#9734;&#9734;&#9734;&#9734;&#9734;&#9734;&#9734;&#9734;&#9734;&#9734;&#9734;&#9734;&#9734;&lt;/b&gt;&lt;/font&gt;&lt;/a&gt;&lt;/font&gt;&lt;/div&gt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0432" y="0"/>
            <a:ext cx="9904288" cy="1095536"/>
          </a:xfrm>
        </p:spPr>
        <p:txBody>
          <a:bodyPr>
            <a:normAutofit fontScale="90000"/>
          </a:bodyPr>
          <a:lstStyle/>
          <a:p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全国統一模試まであと！</a:t>
            </a:r>
            <a:r>
              <a:rPr lang="en-US" altLang="ja-JP" sz="7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ja-JP" sz="7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</a:t>
            </a:r>
            <a:r>
              <a:rPr kumimoji="1" lang="en-US" altLang="ja-JP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‼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2321960"/>
            <a:ext cx="1415772" cy="51370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40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東進　巣鴨校</a:t>
            </a:r>
            <a:endParaRPr kumimoji="1" lang="en-US" altLang="ja-JP" sz="4000" dirty="0"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r>
              <a:rPr lang="ja-JP" altLang="en-US" sz="40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文責　</a:t>
            </a:r>
            <a:r>
              <a:rPr lang="ja-JP" altLang="en-US" sz="4000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木村</a:t>
            </a:r>
            <a:r>
              <a:rPr lang="ja-JP" altLang="en-US" sz="40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4000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璃子</a:t>
            </a:r>
            <a:r>
              <a:rPr lang="ja-JP" altLang="en-US" sz="40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endParaRPr kumimoji="1" lang="ja-JP" altLang="en-US" sz="4000" dirty="0"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503" y="1408670"/>
            <a:ext cx="6441988" cy="483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7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504" y="208419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2000" dirty="0">
                <a:hlinkClick r:id="rId2" action="ppaction://hlinkfile"/>
              </a:rPr>
              <a:t>☆☆☆☆☆☆☆☆☆☆☆☆☆☆☆☆☆☆</a:t>
            </a:r>
            <a:r>
              <a:rPr kumimoji="1" lang="en-US" altLang="ja-JP" sz="2000" dirty="0">
                <a:hlinkClick r:id="rId2" action="ppaction://hlinkfile"/>
              </a:rPr>
              <a:t/>
            </a:r>
            <a:br>
              <a:rPr kumimoji="1" lang="en-US" altLang="ja-JP" sz="2000" dirty="0">
                <a:hlinkClick r:id="rId2" action="ppaction://hlinkfile"/>
              </a:rPr>
            </a:br>
            <a:r>
              <a:rPr kumimoji="1" lang="ja-JP" altLang="en-US" sz="2000" dirty="0">
                <a:hlinkClick r:id="rId2" action="ppaction://hlinkfile"/>
              </a:rPr>
              <a:t>東進　巣鴨校</a:t>
            </a:r>
            <a:r>
              <a:rPr kumimoji="1" lang="en-US" altLang="ja-JP" sz="2000" dirty="0">
                <a:hlinkClick r:id="rId2" action="ppaction://hlinkfile"/>
              </a:rPr>
              <a:t/>
            </a:r>
            <a:br>
              <a:rPr kumimoji="1" lang="en-US" altLang="ja-JP" sz="2000" dirty="0">
                <a:hlinkClick r:id="rId2" action="ppaction://hlinkfile"/>
              </a:rPr>
            </a:br>
            <a:r>
              <a:rPr kumimoji="1" lang="ja-JP" altLang="en-US" sz="2000" dirty="0">
                <a:hlinkClick r:id="rId2" action="ppaction://hlinkfile"/>
              </a:rPr>
              <a:t>全国統一模試詳細は</a:t>
            </a:r>
            <a:r>
              <a:rPr kumimoji="1" lang="en-US" altLang="ja-JP" sz="2000" dirty="0">
                <a:hlinkClick r:id="rId2" action="ppaction://hlinkfile"/>
              </a:rPr>
              <a:t/>
            </a:r>
            <a:br>
              <a:rPr kumimoji="1" lang="en-US" altLang="ja-JP" sz="2000" dirty="0">
                <a:hlinkClick r:id="rId2" action="ppaction://hlinkfile"/>
              </a:rPr>
            </a:br>
            <a:r>
              <a:rPr kumimoji="1" lang="ja-JP" altLang="en-US" sz="2000" dirty="0">
                <a:hlinkClick r:id="rId2" action="ppaction://hlinkfile"/>
              </a:rPr>
              <a:t>ここをクリック</a:t>
            </a:r>
            <a:r>
              <a:rPr kumimoji="1" lang="en-US" altLang="ja-JP" sz="2000" dirty="0">
                <a:hlinkClick r:id="rId2" action="ppaction://hlinkfile"/>
              </a:rPr>
              <a:t/>
            </a:r>
            <a:br>
              <a:rPr kumimoji="1" lang="en-US" altLang="ja-JP" sz="2000" dirty="0">
                <a:hlinkClick r:id="rId2" action="ppaction://hlinkfile"/>
              </a:rPr>
            </a:br>
            <a:r>
              <a:rPr kumimoji="1" lang="ja-JP" altLang="en-US" sz="2000" dirty="0">
                <a:hlinkClick r:id="rId2" action="ppaction://hlinkfile"/>
              </a:rPr>
              <a:t>☆☆☆☆☆☆☆☆☆☆☆☆☆☆☆☆☆☆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4104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28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HGP行書体</vt:lpstr>
      <vt:lpstr>ＭＳ Ｐゴシック</vt:lpstr>
      <vt:lpstr>Arial</vt:lpstr>
      <vt:lpstr>Calibri</vt:lpstr>
      <vt:lpstr>Calibri Light</vt:lpstr>
      <vt:lpstr>Office テーマ</vt:lpstr>
      <vt:lpstr>全国統一模試まであと！11日‼</vt:lpstr>
      <vt:lpstr>☆☆☆☆☆☆☆☆☆☆☆☆☆☆☆☆☆☆ 東進　巣鴨校 全国統一模試詳細は ここをクリック ☆☆☆☆☆☆☆☆☆☆☆☆☆☆☆☆☆☆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全国統一模試まであと！　日‼</dc:title>
  <dc:creator>Ami Kobayashi</dc:creator>
  <cp:lastModifiedBy>hs0072p</cp:lastModifiedBy>
  <cp:revision>14</cp:revision>
  <dcterms:created xsi:type="dcterms:W3CDTF">2018-05-30T03:29:03Z</dcterms:created>
  <dcterms:modified xsi:type="dcterms:W3CDTF">2018-06-05T09:48:40Z</dcterms:modified>
</cp:coreProperties>
</file>